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AD97B1-8BA5-49FF-A3A8-B188B7E573E0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1177-E597-477D-A4D1-043B7A128E4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5FD4F-46D5-43EC-A43A-EC1CC6B8933F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17E7-959B-4834-B343-C107EA85A7B9}" type="datetimeFigureOut">
              <a:rPr lang="it-IT" smtClean="0"/>
              <a:t>27/02/2012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D9566-EE6C-41CF-9880-70DCDEB7BD77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5/Joseph_Anton_Koch_006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t.wikipedia.org/wiki/Genesi" TargetMode="External"/><Relationship Id="rId5" Type="http://schemas.openxmlformats.org/officeDocument/2006/relationships/hyperlink" Target="http://it.wikipedia.org/wiki/Joseph_Anton_Koch" TargetMode="Externa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9572" name="Picture 4" descr="File:Joseph Anton Koch 006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0"/>
            <a:ext cx="7620000" cy="5676901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0" y="580526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Offerta di Ringraziamento di Noè</a:t>
            </a:r>
            <a:r>
              <a:rPr lang="it-IT" sz="2000" dirty="0" smtClean="0"/>
              <a:t> (c.1803) di </a:t>
            </a:r>
            <a:r>
              <a:rPr lang="it-IT" sz="2000" dirty="0" smtClean="0">
                <a:hlinkClick r:id="rId5" action="ppaction://hlinkfile"/>
              </a:rPr>
              <a:t>Joseph Anton Koch</a:t>
            </a:r>
            <a:r>
              <a:rPr lang="it-IT" sz="2000" dirty="0" smtClean="0"/>
              <a:t>. Noè costruisce un altare al Signore dopo essere stato trasportato dal Diluvio; Dio manda l'arcobaleno come un segno del suo patto. (</a:t>
            </a:r>
            <a:r>
              <a:rPr lang="it-IT" sz="2000" dirty="0" smtClean="0">
                <a:hlinkClick r:id="rId6" action="ppaction://hlinkfile"/>
              </a:rPr>
              <a:t>Genesi</a:t>
            </a:r>
            <a:r>
              <a:rPr lang="it-IT" sz="2000" dirty="0" smtClean="0"/>
              <a:t> 8-9).</a:t>
            </a:r>
            <a:endParaRPr lang="it-IT" sz="2000" dirty="0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228185" y="6481763"/>
            <a:ext cx="2915816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i="1" dirty="0" err="1">
                <a:solidFill>
                  <a:srgbClr val="333399"/>
                </a:solidFill>
              </a:rPr>
              <a:t>A.Cunsolo</a:t>
            </a:r>
            <a:r>
              <a:rPr lang="en-US" i="1" dirty="0">
                <a:solidFill>
                  <a:srgbClr val="333399"/>
                </a:solidFill>
              </a:rPr>
              <a:t> </a:t>
            </a:r>
            <a:r>
              <a:rPr lang="en-US" i="1" dirty="0" smtClean="0">
                <a:solidFill>
                  <a:srgbClr val="000000"/>
                </a:solidFill>
              </a:rPr>
              <a:t>Catania  2011</a:t>
            </a:r>
            <a:endParaRPr lang="it-IT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</Words>
  <Application>Microsoft Office PowerPoint</Application>
  <PresentationFormat>Presentazione su schermo (4:3)</PresentationFormat>
  <Paragraphs>3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Nome utente</dc:creator>
  <cp:lastModifiedBy>Nome utente</cp:lastModifiedBy>
  <cp:revision>1</cp:revision>
  <dcterms:created xsi:type="dcterms:W3CDTF">2012-02-27T10:25:57Z</dcterms:created>
  <dcterms:modified xsi:type="dcterms:W3CDTF">2012-02-27T10:27:45Z</dcterms:modified>
</cp:coreProperties>
</file>